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0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" y="7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7195-48F8-4FA5-AF93-B82A9E07A96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2E3AD-CCE6-4F5D-8C6E-F48A5C110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43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6276AE-EDC4-4FF9-8EF6-092DC735E3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7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D78D-0776-40D9-BE1E-FAFB07A08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E4C479-A72B-480F-B5B1-D1EF4604E9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32C43-8002-437C-A72A-5651599D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609F1-9AA0-4C06-B62B-0D29642B4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50423-7D56-4381-AA02-FC9467F1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7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ECBE4-9143-465D-A94F-58A9F55D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9E8D1-34FE-47F3-9117-28B5D70BC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11708-4D06-4C55-8E06-909D6F549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AF726-0F8B-4A44-81F4-92A465EE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2D89C-F8FE-4162-9C35-DE1D200B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2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D0689-50FF-424A-ACF2-F6292147E2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60186-4059-4B78-A2D8-CA681E52F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512B9-8BE7-4429-AD1F-4AA86892E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043D0-36B8-45E0-91BB-F6C2BE5E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3E944-C300-453A-AA15-592D93FA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2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74F9B-4F24-4AB0-B106-40985A84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529F0-A5D7-4582-8E56-A3BF6D23B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8F583-7CE2-4D2A-8843-E215E2EF6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E87A0-CF9A-449B-ADEA-EF886FF5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FFC66-73FF-49F1-8BD2-62BC6BE2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8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A4D5A-655C-4E56-8F7E-887085627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1678E-0736-4F81-8CEE-3E14E21FD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C6A6F-3696-4B67-8248-1F74A6CE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47E83-7E7F-42B9-9602-A9F7ED5D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F73E0-AD7F-4AC9-9524-7AAB62B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3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0FD01-A21D-4612-9523-C59FFCD44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8FE73-783F-411A-9F82-CB4F1DBF0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32F7B-0B23-4B19-A318-DD063CFA0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91F67-BE21-44D8-906A-3DBD88E40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73BCF-37E4-44D3-A8BC-4E2D96EF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EAA17-4968-4A26-A0EE-FE9FEF23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0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5462-1DF1-4E0C-93DE-C7ED50A58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E02B4-16A8-45D8-884E-8E5FEDCDE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22947-DC7F-4523-AC36-3087A9ED3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ABAB7A-02C3-41CB-A845-FB95B6F5D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0DD9DA-844A-408F-8978-E7ABB32B0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E385E0-EDBF-4FDC-BF7A-E5962B247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03C93F-2A3F-4E1A-99A4-77F42D43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17D7A3-ACF7-4575-978C-4C646F7F9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9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0429-8F31-4B58-8DBB-22C5241C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FDCD5-A1EE-47D1-AC2E-E11A0BEC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3BDC0-C354-45B5-A17A-EF2A15DA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B10AF-7711-4C33-BB8C-F071B24E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6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6A046E-BE8A-47A6-913C-37D0BE94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DEBE91-DB92-460A-97A3-04D2091D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911ED-98AC-468E-AD05-843ADA61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8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8146-8A7B-4D72-998C-A84160B18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B3278-3C83-4047-A556-16C68AA0A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D8892-0651-4DCE-96E1-4DF4E1358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4D8AC-877D-4C65-97BF-6D3C91C64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4C20C-7D9D-40AD-923F-CDF60764F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2FB2E-8BA8-47F5-9AC3-3212D579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298D6-FEAC-4511-92FF-AAAEEB336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FFE9DD-3991-44D5-A726-AE034449F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951BC-21D0-4F75-962E-230DCBCAE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44816-4DC4-4E36-823B-EC4E0F6A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53E4E-4361-4F26-BD6D-4F259ECFE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14CB8-8665-40A8-A505-FC82BCEA8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0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39846C-B66D-49E9-885A-AF2604D6D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0DAAC-A618-4E95-AD0D-14B7D44BA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F8DF7-627A-462D-A071-CFC4BCF10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8DA8F-25BB-40E4-B7A6-E804D2BE7D77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3B5BC-ECE0-42ED-B153-24E1EF092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5357E-AF6A-4A4A-B133-179E4881C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7BD63-4D40-4B83-BBB0-E0727B45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0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rcboe.instructuremedia.com/embed/048204ea-777e-4c04-9fc0-357111372c9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hyperlink" Target="https://www.rcboe.org/Domain/16265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790E1-C0A8-4FD3-8AC8-5E21DB0B4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1" y="202277"/>
            <a:ext cx="6347713" cy="1320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0066FF"/>
                </a:solidFill>
              </a:rPr>
              <a:t>RCSS Learning Platform and Canvas </a:t>
            </a: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F737B739-322D-4595-B65A-3077BF56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772822" y="1918825"/>
            <a:ext cx="2265779" cy="2292026"/>
          </a:xfrm>
        </p:spPr>
      </p:pic>
      <p:pic>
        <p:nvPicPr>
          <p:cNvPr id="5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E5E0BDF2-A4E6-4760-A93B-7F1CF824D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0736" y="2042763"/>
            <a:ext cx="1912862" cy="20441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26CA9D-CE23-4C53-BE42-4A17B6480CB2}"/>
              </a:ext>
            </a:extLst>
          </p:cNvPr>
          <p:cNvSpPr txBox="1"/>
          <p:nvPr/>
        </p:nvSpPr>
        <p:spPr>
          <a:xfrm>
            <a:off x="4171800" y="4210851"/>
            <a:ext cx="2528258" cy="13003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Click link to watch Tutorial Video </a:t>
            </a:r>
            <a:endParaRPr lang="en-US" sz="2000" dirty="0">
              <a:solidFill>
                <a:prstClr val="black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  <a:ea typeface="+mn-lt"/>
                <a:cs typeface="Calibri" panose="020F0502020204030204"/>
                <a:hlinkClick r:id="rId6"/>
              </a:rPr>
              <a:t>https://www.rcboe.org/Domain/16265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C43-1A3C-4D64-9C4C-865855B221B0}"/>
              </a:ext>
            </a:extLst>
          </p:cNvPr>
          <p:cNvSpPr txBox="1"/>
          <p:nvPr/>
        </p:nvSpPr>
        <p:spPr>
          <a:xfrm>
            <a:off x="1704482" y="4210851"/>
            <a:ext cx="2402456" cy="13003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Your child will login through Launch Pad to access RCBOE Canvas.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22617B-0C59-4FDA-A5DA-0AADDB6DF990}"/>
              </a:ext>
            </a:extLst>
          </p:cNvPr>
          <p:cNvSpPr txBox="1"/>
          <p:nvPr/>
        </p:nvSpPr>
        <p:spPr>
          <a:xfrm>
            <a:off x="6851189" y="2066908"/>
            <a:ext cx="3522518" cy="13003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New to the Richmond County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 </a:t>
            </a:r>
          </a:p>
          <a:p>
            <a:pPr marL="214313" indent="-214313">
              <a:buFont typeface="Arial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Go to rcboe.org</a:t>
            </a:r>
          </a:p>
          <a:p>
            <a:pPr marL="214313" indent="-214313">
              <a:buFont typeface="Arial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Click Student</a:t>
            </a:r>
          </a:p>
          <a:p>
            <a:pPr marL="214313" indent="-214313">
              <a:buFont typeface="Arial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Click Launch Pad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05600" y="3733801"/>
            <a:ext cx="3407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prstClr val="black"/>
                </a:solidFill>
                <a:latin typeface="Calibri" panose="020F0502020204030204"/>
              </a:rPr>
              <a:t>Watch logging into Canvas as a student. </a:t>
            </a:r>
          </a:p>
          <a:p>
            <a:pPr>
              <a:defRPr/>
            </a:pPr>
            <a:endParaRPr lang="en-US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000" dirty="0">
                <a:solidFill>
                  <a:srgbClr val="0066FF"/>
                </a:solidFill>
                <a:latin typeface="Calibri" panose="020F0502020204030204"/>
                <a:hlinkClick r:id="rId7"/>
              </a:rPr>
              <a:t>https://rcboe.instructuremedia.com/embed/048204ea-777e-4c04-9fc0-357111372c96</a:t>
            </a:r>
            <a:endParaRPr lang="en-US" sz="2000" dirty="0">
              <a:solidFill>
                <a:srgbClr val="0066FF"/>
              </a:solidFill>
              <a:latin typeface="Calibri" panose="020F0502020204030204"/>
            </a:endParaRPr>
          </a:p>
          <a:p>
            <a:pPr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6237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11861">
        <p15:prstTrans prst="wind"/>
      </p:transition>
    </mc:Choice>
    <mc:Fallback xmlns="">
      <p:transition spd="slow" advTm="1186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4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A924E7A507DF43A8583166565370B9" ma:contentTypeVersion="9" ma:contentTypeDescription="Create a new document." ma:contentTypeScope="" ma:versionID="319b1a2a2e84301bce67daef6998efb2">
  <xsd:schema xmlns:xsd="http://www.w3.org/2001/XMLSchema" xmlns:xs="http://www.w3.org/2001/XMLSchema" xmlns:p="http://schemas.microsoft.com/office/2006/metadata/properties" xmlns:ns3="1e442488-e5df-4e02-a91b-e30ff27d4bfb" xmlns:ns4="09134d84-9859-496c-a6a9-61d31b55f1bd" targetNamespace="http://schemas.microsoft.com/office/2006/metadata/properties" ma:root="true" ma:fieldsID="cc58dbda0c50a1a519ae401a5eb53523" ns3:_="" ns4:_="">
    <xsd:import namespace="1e442488-e5df-4e02-a91b-e30ff27d4bfb"/>
    <xsd:import namespace="09134d84-9859-496c-a6a9-61d31b55f1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42488-e5df-4e02-a91b-e30ff27d4b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34d84-9859-496c-a6a9-61d31b55f1b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C5F6FC-07BA-49D5-BE5E-1EC0E23C08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42488-e5df-4e02-a91b-e30ff27d4bfb"/>
    <ds:schemaRef ds:uri="09134d84-9859-496c-a6a9-61d31b55f1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A87523-7658-4B03-AEFE-D514108C31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6351D2-E7C8-4D9C-9CE0-C5DB0486A01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09134d84-9859-496c-a6a9-61d31b55f1bd"/>
    <ds:schemaRef ds:uri="http://purl.org/dc/dcmitype/"/>
    <ds:schemaRef ds:uri="http://purl.org/dc/elements/1.1/"/>
    <ds:schemaRef ds:uri="http://schemas.microsoft.com/office/infopath/2007/PartnerControls"/>
    <ds:schemaRef ds:uri="1e442488-e5df-4e02-a91b-e30ff27d4b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RCSS Learning Platform and Canvas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RCSS Learning Platform and Canvas </dc:title>
  <dc:creator>Holmes, Michael</dc:creator>
  <cp:lastModifiedBy>Holmes, Michael</cp:lastModifiedBy>
  <cp:revision>1</cp:revision>
  <dcterms:created xsi:type="dcterms:W3CDTF">2022-11-03T14:17:47Z</dcterms:created>
  <dcterms:modified xsi:type="dcterms:W3CDTF">2022-11-03T14:18:06Z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0x0101002DA924E7A507DF43A8583166565370B9</vt:lpwstr>
  </property>
</Properties>
</file>